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ownload.intel.com/pressroom/kits/corei7/images/Nehalem_Die_Shot_2.jp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ownload.intel.com/pressroom/kits/corei7/images/Nehalem_Die_Shot_2.jpg" TargetMode="External"/><Relationship Id="rId4" Type="http://schemas.openxmlformats.org/officeDocument/2006/relationships/hyperlink" Target="http://i.imgur.com/Fssv9.jp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5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part of a computer you can kick.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Power Supply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Supplies power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(terribly exciting, we know)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22" y="2380500"/>
            <a:ext cx="2964550" cy="25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Now for real life examples...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(you get to watch Jake break his computer)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now, last week’s problem...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685800" y="2032517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new problem awaits you on the server...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Advanced...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part of a computer you can conceptualize with advanced logic gates.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33900" y="21430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Logic Gates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25" y="520950"/>
            <a:ext cx="5634049" cy="410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>
            <a:off x="6878550" y="736300"/>
            <a:ext cx="1955100" cy="376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" name="Shape 127"/>
          <p:cNvCxnSpPr/>
          <p:nvPr/>
        </p:nvCxnSpPr>
        <p:spPr>
          <a:xfrm flipH="1">
            <a:off x="6790375" y="815550"/>
            <a:ext cx="1911299" cy="369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 txBox="1"/>
          <p:nvPr/>
        </p:nvSpPr>
        <p:spPr>
          <a:xfrm>
            <a:off x="6781675" y="4646775"/>
            <a:ext cx="20520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^ ignore this stuff...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They’re Made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See whiteboard…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(basically made of transistors; this is why transistor counts are advertised. Ex/ Intel Ivy Bridge 4C is a 1.2 billion transistor processor)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It Actually Looks Like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http://download.intel.com/pressroom/kits/corei7/images/Nehalem_Die_Shot_2.jpg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CPU vs. GPU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Both “brains”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CPU: 2 to 8 cores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GPU: hundreds to thousands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Lots of simple things vs. a few complicated things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of a Computer</a:t>
            </a:r>
          </a:p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Made of ICs (more in depth in second half)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 interchangeable thanks to ATX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This is why you can (usually) upgrade any desktop parts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Comparison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good friend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http://download.intel.com/pressroom/kits/corei7/images/Nehalem_Die_Shot_2.jpg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http://i.imgur.com/Fssv9.jpg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CPU</a:t>
            </a:r>
          </a:p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Central Processing Unit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“The Brain”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874" y="2615150"/>
            <a:ext cx="2724225" cy="2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350" y="2779800"/>
            <a:ext cx="2919349" cy="20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GPU (optional)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Graphical Processing Unit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“The Brain”... but for graphics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Very could at parallel simple calculations (for images)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Integrated vs. dedicated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11" y="762700"/>
            <a:ext cx="1528711" cy="1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474" y="3308050"/>
            <a:ext cx="1752576" cy="11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11" y="762700"/>
            <a:ext cx="1528711" cy="1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474" y="3308050"/>
            <a:ext cx="1752576" cy="1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RAM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http://downloadmoreram.com/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Contrary to popular belief, you cannot download more RAM :(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Fast memory (where things are stored short-term)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2 - 32 GB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237" y="3174400"/>
            <a:ext cx="3045525" cy="17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Storage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Large, slow storage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Where files are stored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HDD and SSD (and RAM disks)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100 - 2000 GB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50" y="3352075"/>
            <a:ext cx="2063574" cy="15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475" y="3352075"/>
            <a:ext cx="2534044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Motherboard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Putting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everything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together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Onboard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46" y="1063375"/>
            <a:ext cx="5116263" cy="3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Peripherals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Keyboard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Mouse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Monitor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Speakers/headphones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(we assume you know what these look like and don’t need pictures)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